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5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2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214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1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3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58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6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38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29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6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93B2-F877-4EB8-8633-30008A9805AB}" type="datetimeFigureOut">
              <a:rPr lang="nl-NL" smtClean="0"/>
              <a:t>29-3-2015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412E-D98A-4AEE-B611-FDDF5CCF28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97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bemestingsplan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werkt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1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CEC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Cation</a:t>
            </a:r>
            <a:r>
              <a:rPr lang="nl-NL" dirty="0" smtClean="0"/>
              <a:t> Exchange </a:t>
            </a:r>
            <a:r>
              <a:rPr lang="nl-NL" dirty="0" err="1" smtClean="0"/>
              <a:t>Capacity</a:t>
            </a:r>
            <a:endParaRPr lang="nl-NL" dirty="0" smtClean="0"/>
          </a:p>
          <a:p>
            <a:r>
              <a:rPr lang="nl-NL" dirty="0" smtClean="0"/>
              <a:t>Hoe veel kationen kun je uitwisselen?</a:t>
            </a:r>
          </a:p>
          <a:p>
            <a:r>
              <a:rPr lang="nl-NL" dirty="0" smtClean="0"/>
              <a:t>Zeg zoutconcentratie……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9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mestanalyse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zit er in de mest?</a:t>
            </a:r>
          </a:p>
          <a:p>
            <a:r>
              <a:rPr lang="nl-NL" dirty="0" smtClean="0"/>
              <a:t>Afwijking per put, want andere voeding geeft andere samenstelling mest….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3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29091"/>
            <a:ext cx="9143999" cy="12584546"/>
          </a:xfrm>
        </p:spPr>
      </p:pic>
    </p:spTree>
    <p:extLst>
      <p:ext uri="{BB962C8B-B14F-4D97-AF65-F5344CB8AC3E}">
        <p14:creationId xmlns:p14="http://schemas.microsoft.com/office/powerpoint/2010/main" val="27393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Welk gewas?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Afhankelijk van het gewas wat je wilt verbouwen.</a:t>
            </a:r>
          </a:p>
          <a:p>
            <a:r>
              <a:rPr lang="nl-NL" dirty="0" smtClean="0"/>
              <a:t>Oogsten is afvoeren van voeding! Onderwerken van stroresten is nalevering!</a:t>
            </a:r>
          </a:p>
          <a:p>
            <a:r>
              <a:rPr lang="nl-NL" dirty="0" smtClean="0"/>
              <a:t>Na afloop groenbemester verbouwen is aanvoer van voeding!</a:t>
            </a:r>
          </a:p>
          <a:p>
            <a:r>
              <a:rPr lang="nl-NL" dirty="0" smtClean="0"/>
              <a:t>Groenbemesters die N uit de lucht halen is aanvoer van N! (klaver bijvoorbeeld)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11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4.vruchtwisseling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bemestingsplan kun je ook rekening houden met vruchtwisseling.</a:t>
            </a:r>
          </a:p>
          <a:p>
            <a:r>
              <a:rPr lang="nl-NL" dirty="0" smtClean="0"/>
              <a:t>Voorbeeld aardappelen (2015), graan (2016) en ui (2017)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88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beperkingen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mest regelgeving is opgesteld om overbemesting te voorkomen. Te veel mesten betekent dat voedingsstoffen in het grondwater komen. (uitspoeling)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39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/>
          <a:lstStyle/>
          <a:p>
            <a:r>
              <a:rPr lang="nl-NL" dirty="0" smtClean="0"/>
              <a:t>6. advies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0"/>
            <a:ext cx="5580112" cy="7674296"/>
          </a:xfrm>
        </p:spPr>
      </p:pic>
    </p:spTree>
    <p:extLst>
      <p:ext uri="{BB962C8B-B14F-4D97-AF65-F5344CB8AC3E}">
        <p14:creationId xmlns:p14="http://schemas.microsoft.com/office/powerpoint/2010/main" val="6198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 een serie van feesten heb je bonnen voor Nasi, Pils en Kroketten. Na het vorige feestje had je nog 6 nasibonnen, 8 </a:t>
            </a:r>
            <a:r>
              <a:rPr lang="nl-NL" dirty="0" err="1" smtClean="0"/>
              <a:t>pilsbonnen</a:t>
            </a:r>
            <a:r>
              <a:rPr lang="nl-NL" dirty="0" smtClean="0"/>
              <a:t> en 5 kroketbonnen  in je portemonnee. Je gaat met 10 personen en hebt nodig 10x nasi, 30 pils en 10 kroketten.</a:t>
            </a:r>
          </a:p>
          <a:p>
            <a:r>
              <a:rPr lang="nl-NL" dirty="0" smtClean="0"/>
              <a:t>Er zijn voordeelzakjes met 1x nasi, 5 pils en 1x kroket te koop. </a:t>
            </a:r>
          </a:p>
          <a:p>
            <a:r>
              <a:rPr lang="nl-NL" dirty="0" smtClean="0"/>
              <a:t>Wat ga je inkopen?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16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koopt 4 voordeelzakjes in en koopt los 2 </a:t>
            </a:r>
            <a:r>
              <a:rPr lang="nl-NL" dirty="0" err="1" smtClean="0"/>
              <a:t>pilsbon</a:t>
            </a:r>
            <a:r>
              <a:rPr lang="nl-NL" dirty="0" smtClean="0"/>
              <a:t> en 1 </a:t>
            </a:r>
            <a:r>
              <a:rPr lang="nl-NL" dirty="0" err="1" smtClean="0"/>
              <a:t>kroketbon</a:t>
            </a:r>
            <a:r>
              <a:rPr lang="nl-NL" dirty="0" smtClean="0"/>
              <a:t> bij.</a:t>
            </a:r>
          </a:p>
          <a:p>
            <a:endParaRPr lang="nl-NL" dirty="0"/>
          </a:p>
          <a:p>
            <a:r>
              <a:rPr lang="nl-NL" dirty="0" smtClean="0"/>
              <a:t>Wat is de link met bodemkunde en bemestingsleer?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16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 een bouwland verbouw je jaarlijks gewassen. Je hebt 6x een hoeveelheid N(stikstof) , 8x P (fosfor) en 5x K (kalium) in je bodem aanwezig.</a:t>
            </a:r>
          </a:p>
          <a:p>
            <a:r>
              <a:rPr lang="nl-NL" dirty="0" smtClean="0"/>
              <a:t>Je gaat mais verbouwen en mais heeft nodig 10 N, 30 P en 10 K.</a:t>
            </a:r>
          </a:p>
          <a:p>
            <a:r>
              <a:rPr lang="nl-NL" dirty="0" smtClean="0"/>
              <a:t>Je hebt stalmest met de verhouding 1x N, 5x P en 1x K </a:t>
            </a:r>
          </a:p>
          <a:p>
            <a:r>
              <a:rPr lang="nl-NL" dirty="0" smtClean="0"/>
              <a:t>Wat ga je bemesten?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0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geeft per hectare </a:t>
            </a:r>
            <a:r>
              <a:rPr lang="nl-NL" dirty="0" smtClean="0"/>
              <a:t>4 eenheden stalmest en/of gier.</a:t>
            </a:r>
            <a:endParaRPr lang="nl-NL" dirty="0" smtClean="0"/>
          </a:p>
          <a:p>
            <a:r>
              <a:rPr lang="nl-NL" dirty="0" smtClean="0"/>
              <a:t>Gedurende het seizoen geef je door middel van kunstmest </a:t>
            </a:r>
            <a:r>
              <a:rPr lang="nl-NL" dirty="0" smtClean="0"/>
              <a:t>2 eenheden P </a:t>
            </a:r>
            <a:r>
              <a:rPr lang="nl-NL" dirty="0" smtClean="0"/>
              <a:t>(superfosfaat) en </a:t>
            </a:r>
            <a:r>
              <a:rPr lang="nl-NL" smtClean="0"/>
              <a:t>1 eenheid K </a:t>
            </a:r>
            <a:r>
              <a:rPr lang="nl-NL" dirty="0" smtClean="0"/>
              <a:t>(NTS of patentkali) </a:t>
            </a:r>
            <a:r>
              <a:rPr lang="nl-NL" dirty="0" smtClean="0"/>
              <a:t>extra aan het gewas.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56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Bodemanalyse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zit er in de grond? (portemonnee)</a:t>
            </a:r>
            <a:endParaRPr lang="nl-NL" dirty="0"/>
          </a:p>
          <a:p>
            <a:r>
              <a:rPr lang="nl-NL" dirty="0" smtClean="0"/>
              <a:t>Alle elementen N/P/K/Ca/Mg/Na/Mn/Cu </a:t>
            </a:r>
            <a:r>
              <a:rPr lang="nl-NL" dirty="0" err="1" smtClean="0"/>
              <a:t>enz</a:t>
            </a:r>
            <a:endParaRPr lang="nl-NL" dirty="0" smtClean="0"/>
          </a:p>
          <a:p>
            <a:r>
              <a:rPr lang="nl-NL" dirty="0" smtClean="0"/>
              <a:t>Zuurgraad (pH)</a:t>
            </a:r>
          </a:p>
          <a:p>
            <a:r>
              <a:rPr lang="nl-NL" dirty="0" smtClean="0"/>
              <a:t>Organische stof (</a:t>
            </a:r>
            <a:r>
              <a:rPr lang="nl-NL" dirty="0" err="1" smtClean="0"/>
              <a:t>o.s</a:t>
            </a:r>
            <a:r>
              <a:rPr lang="nl-NL" dirty="0" smtClean="0"/>
              <a:t>)</a:t>
            </a:r>
          </a:p>
          <a:p>
            <a:r>
              <a:rPr lang="nl-NL" dirty="0" smtClean="0"/>
              <a:t>Klei Humus Complex (CEC)</a:t>
            </a:r>
          </a:p>
          <a:p>
            <a:r>
              <a:rPr lang="nl-NL" dirty="0" smtClean="0"/>
              <a:t>Bodemleven</a:t>
            </a:r>
          </a:p>
          <a:p>
            <a:r>
              <a:rPr lang="nl-NL" dirty="0" smtClean="0"/>
              <a:t>C/N en C/S verhouding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6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64" y="-2858845"/>
            <a:ext cx="8289436" cy="114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C/N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Stro bevat veel koolstof (C) .</a:t>
            </a:r>
          </a:p>
          <a:p>
            <a:r>
              <a:rPr lang="nl-NL" dirty="0" smtClean="0"/>
              <a:t>Bodemleven “eet” koolstof op en heeft ook stikstof (N) nodig. Stikstof komt hierdoor niet beschikbaar voor de planten….</a:t>
            </a:r>
          </a:p>
          <a:p>
            <a:endParaRPr lang="nl-NL" dirty="0"/>
          </a:p>
          <a:p>
            <a:r>
              <a:rPr lang="nl-NL" dirty="0" smtClean="0"/>
              <a:t>C/S is vergelijkbaar verhaal….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90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 fosfor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74" y="296762"/>
            <a:ext cx="5582905" cy="5868542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P- PAE. Beschikbaar</a:t>
            </a:r>
          </a:p>
          <a:p>
            <a:endParaRPr lang="nl-NL" dirty="0" smtClean="0"/>
          </a:p>
          <a:p>
            <a:r>
              <a:rPr lang="nl-NL" dirty="0" err="1" smtClean="0"/>
              <a:t>P-Al</a:t>
            </a:r>
            <a:r>
              <a:rPr lang="nl-NL" dirty="0" smtClean="0"/>
              <a:t> voorraad : in zuur oplosbaar</a:t>
            </a:r>
          </a:p>
          <a:p>
            <a:endParaRPr lang="nl-NL" dirty="0"/>
          </a:p>
          <a:p>
            <a:r>
              <a:rPr lang="nl-NL" dirty="0" smtClean="0"/>
              <a:t>P nalevering: komt binnenkort vrij</a:t>
            </a:r>
          </a:p>
          <a:p>
            <a:endParaRPr lang="nl-NL" dirty="0" smtClean="0"/>
          </a:p>
          <a:p>
            <a:r>
              <a:rPr lang="nl-NL" dirty="0" err="1" smtClean="0"/>
              <a:t>Pw</a:t>
            </a:r>
            <a:r>
              <a:rPr lang="nl-NL" dirty="0" smtClean="0"/>
              <a:t>  in water oplosbaar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16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450</Words>
  <Application>Microsoft Office PowerPoint</Application>
  <PresentationFormat>Diavoorstelling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bemestingsplan</vt:lpstr>
      <vt:lpstr>voorbeeld</vt:lpstr>
      <vt:lpstr>antwoord</vt:lpstr>
      <vt:lpstr>Voorbeeld </vt:lpstr>
      <vt:lpstr>Antwoord</vt:lpstr>
      <vt:lpstr>1. Bodemanalyse</vt:lpstr>
      <vt:lpstr>PowerPoint-presentatie</vt:lpstr>
      <vt:lpstr>C/N</vt:lpstr>
      <vt:lpstr>P fosfor</vt:lpstr>
      <vt:lpstr>CEC</vt:lpstr>
      <vt:lpstr>2. mestanalyse</vt:lpstr>
      <vt:lpstr>PowerPoint-presentatie</vt:lpstr>
      <vt:lpstr>3. Welk gewas?</vt:lpstr>
      <vt:lpstr>4.vruchtwisseling</vt:lpstr>
      <vt:lpstr>5. beperkingen</vt:lpstr>
      <vt:lpstr>6. advies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bemestingsplan</dc:title>
  <dc:creator>johan</dc:creator>
  <cp:lastModifiedBy>johan</cp:lastModifiedBy>
  <cp:revision>15</cp:revision>
  <dcterms:created xsi:type="dcterms:W3CDTF">2015-03-29T12:02:06Z</dcterms:created>
  <dcterms:modified xsi:type="dcterms:W3CDTF">2015-03-29T13:57:19Z</dcterms:modified>
</cp:coreProperties>
</file>